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/>
    <p:restoredTop sz="96405"/>
  </p:normalViewPr>
  <p:slideViewPr>
    <p:cSldViewPr snapToGrid="0" snapToObjects="1" showGuides="1">
      <p:cViewPr varScale="1">
        <p:scale>
          <a:sx n="90" d="100"/>
          <a:sy n="90" d="100"/>
        </p:scale>
        <p:origin x="2704" y="1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6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1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2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8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8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8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2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0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3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18491-7BC2-544F-8317-374268ABF7DA}" type="datetimeFigureOut">
              <a:rPr lang="en-US" smtClean="0"/>
              <a:t>3/13/22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64E71-FCCD-3D40-8956-2E329AAF6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3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887A9-F482-9C4F-8A3A-0BB64D109D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443B8-99A2-3A4F-B079-0CD599C39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3121" y="5596093"/>
            <a:ext cx="5143500" cy="2207683"/>
          </a:xfrm>
        </p:spPr>
        <p:txBody>
          <a:bodyPr/>
          <a:lstStyle/>
          <a:p>
            <a:pPr algn="l"/>
            <a:r>
              <a:rPr lang="en-US" b="1" dirty="0"/>
              <a:t>BAY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8E8D3E1-3C43-1646-AB9F-D2B9040A3B1E}"/>
              </a:ext>
            </a:extLst>
          </p:cNvPr>
          <p:cNvGrpSpPr/>
          <p:nvPr/>
        </p:nvGrpSpPr>
        <p:grpSpPr>
          <a:xfrm>
            <a:off x="0" y="0"/>
            <a:ext cx="6636591" cy="8720778"/>
            <a:chOff x="57150" y="-418609"/>
            <a:chExt cx="6286500" cy="831968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5043A1A-ADA5-F34F-B76B-52431ED1E8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150" y="-418609"/>
              <a:ext cx="6286500" cy="5893639"/>
            </a:xfrm>
            <a:prstGeom prst="rect">
              <a:avLst/>
            </a:prstGeom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4F7AD28-F23B-1C43-B81B-524A3B13D2B6}"/>
                </a:ext>
              </a:extLst>
            </p:cNvPr>
            <p:cNvGrpSpPr/>
            <p:nvPr/>
          </p:nvGrpSpPr>
          <p:grpSpPr>
            <a:xfrm>
              <a:off x="416858" y="5614933"/>
              <a:ext cx="5836023" cy="2286139"/>
              <a:chOff x="410135" y="6374019"/>
              <a:chExt cx="5836023" cy="2286139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D4BB1EEB-ABE0-784F-8CCA-4635FCE5C917}"/>
                  </a:ext>
                </a:extLst>
              </p:cNvPr>
              <p:cNvGrpSpPr/>
              <p:nvPr/>
            </p:nvGrpSpPr>
            <p:grpSpPr>
              <a:xfrm>
                <a:off x="410135" y="6374019"/>
                <a:ext cx="5836023" cy="2286139"/>
                <a:chOff x="410135" y="6374019"/>
                <a:chExt cx="5836023" cy="2286139"/>
              </a:xfrm>
            </p:grpSpPr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59A2F03E-D2E5-A946-940E-81E5D48A4146}"/>
                    </a:ext>
                  </a:extLst>
                </p:cNvPr>
                <p:cNvSpPr/>
                <p:nvPr/>
              </p:nvSpPr>
              <p:spPr>
                <a:xfrm>
                  <a:off x="410135" y="6374019"/>
                  <a:ext cx="5836023" cy="2286139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6249BADF-19A8-034E-BD86-EEEBBBDFDCDA}"/>
                    </a:ext>
                  </a:extLst>
                </p:cNvPr>
                <p:cNvSpPr txBox="1"/>
                <p:nvPr/>
              </p:nvSpPr>
              <p:spPr>
                <a:xfrm>
                  <a:off x="632012" y="6732259"/>
                  <a:ext cx="5392271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dirty="0">
                      <a:solidFill>
                        <a:schemeClr val="bg1"/>
                      </a:solidFill>
                    </a:rPr>
                    <a:t>BAY AREA CHAPTER OF THE ASSOCIATION OF BLACK PSYCHOLOGISTS</a:t>
                  </a:r>
                </a:p>
              </p:txBody>
            </p:sp>
          </p:grp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21D08DC-3AB3-EB47-AB23-74C8DB460BB2}"/>
                  </a:ext>
                </a:extLst>
              </p:cNvPr>
              <p:cNvSpPr/>
              <p:nvPr/>
            </p:nvSpPr>
            <p:spPr>
              <a:xfrm>
                <a:off x="632012" y="6699934"/>
                <a:ext cx="5462867" cy="177171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65634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10</Words>
  <Application>Microsoft Macintosh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Jackson, Tony</cp:lastModifiedBy>
  <cp:revision>3</cp:revision>
  <dcterms:created xsi:type="dcterms:W3CDTF">2021-03-11T05:25:49Z</dcterms:created>
  <dcterms:modified xsi:type="dcterms:W3CDTF">2022-03-13T20:16:47Z</dcterms:modified>
</cp:coreProperties>
</file>